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9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  <p:sldMasterId id="2147483666" r:id="rId10"/>
    <p:sldMasterId id="2147483667" r:id="rId11"/>
    <p:sldMasterId id="2147483668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7.xml"/><Relationship Id="rId22" Type="http://schemas.openxmlformats.org/officeDocument/2006/relationships/slide" Target="slides/slide9.xml"/><Relationship Id="rId21" Type="http://schemas.openxmlformats.org/officeDocument/2006/relationships/slide" Target="slides/slide8.xml"/><Relationship Id="rId24" Type="http://schemas.openxmlformats.org/officeDocument/2006/relationships/slide" Target="slides/slide11.xml"/><Relationship Id="rId23" Type="http://schemas.openxmlformats.org/officeDocument/2006/relationships/slide" Target="slides/slide1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5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notesMaster" Target="notesMasters/notesMaster1.xml"/><Relationship Id="rId12" Type="http://schemas.openxmlformats.org/officeDocument/2006/relationships/slideMaster" Target="slideMasters/slideMaster9.xml"/><Relationship Id="rId15" Type="http://schemas.openxmlformats.org/officeDocument/2006/relationships/slide" Target="slides/slide2.xml"/><Relationship Id="rId14" Type="http://schemas.openxmlformats.org/officeDocument/2006/relationships/slide" Target="slides/slide1.xml"/><Relationship Id="rId17" Type="http://schemas.openxmlformats.org/officeDocument/2006/relationships/slide" Target="slides/slide4.xml"/><Relationship Id="rId16" Type="http://schemas.openxmlformats.org/officeDocument/2006/relationships/slide" Target="slides/slide3.xml"/><Relationship Id="rId19" Type="http://schemas.openxmlformats.org/officeDocument/2006/relationships/slide" Target="slides/slide6.xml"/><Relationship Id="rId18" Type="http://schemas.openxmlformats.org/officeDocument/2006/relationships/slide" Target="slides/slide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 ve İçerik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457200" y="267494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body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rtl="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rtl="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4791075" y="6480175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57200" y="6481762"/>
            <a:ext cx="42594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rşılaştırma" showMasterSp="0" type="twoTxTwoObj">
  <p:cSld name="TWO_OBJECTS_WITH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 rot="-5400000">
            <a:off x="-2295352" y="2834294"/>
            <a:ext cx="6153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b="1" sz="3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 rot="-5400000">
            <a:off x="146856" y="1509002"/>
            <a:ext cx="3017400" cy="58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rtl="0" algn="ctr">
              <a:spcBef>
                <a:spcPts val="320"/>
              </a:spcBef>
              <a:spcAft>
                <a:spcPts val="0"/>
              </a:spcAft>
              <a:buSzPts val="128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9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 rot="-5400000">
            <a:off x="146856" y="4645394"/>
            <a:ext cx="3017400" cy="58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rtl="0" algn="ctr">
              <a:spcBef>
                <a:spcPts val="320"/>
              </a:spcBef>
              <a:spcAft>
                <a:spcPts val="0"/>
              </a:spcAft>
              <a:buSzPts val="128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9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24" name="Google Shape;124;p17"/>
          <p:cNvSpPr txBox="1"/>
          <p:nvPr>
            <p:ph idx="3" type="body"/>
          </p:nvPr>
        </p:nvSpPr>
        <p:spPr>
          <a:xfrm>
            <a:off x="2022230" y="290732"/>
            <a:ext cx="68580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rtl="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indent="-349250" lvl="1" marL="914400" rtl="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⚫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⚫"/>
              <a:defRPr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4" type="body"/>
          </p:nvPr>
        </p:nvSpPr>
        <p:spPr>
          <a:xfrm>
            <a:off x="2022230" y="3427124"/>
            <a:ext cx="68580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rtl="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indent="-349250" lvl="1" marL="914400" rtl="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SzPts val="1600"/>
              <a:buChar char="⚫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⚫"/>
              <a:defRPr sz="16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0" type="dt"/>
          </p:nvPr>
        </p:nvSpPr>
        <p:spPr>
          <a:xfrm>
            <a:off x="4791075" y="6481762"/>
            <a:ext cx="21303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11" type="ftr"/>
          </p:nvPr>
        </p:nvSpPr>
        <p:spPr>
          <a:xfrm>
            <a:off x="457200" y="6481762"/>
            <a:ext cx="42609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7"/>
          <p:cNvSpPr txBox="1"/>
          <p:nvPr>
            <p:ph idx="12" type="sldNum"/>
          </p:nvPr>
        </p:nvSpPr>
        <p:spPr>
          <a:xfrm>
            <a:off x="7589837" y="6483350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lı İçerik" showMasterSp="0" type="objTx">
  <p:cSld name="OBJECT_WITH_CAPTION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18288" rt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2900"/>
              <a:buFont typeface="Century Gothic"/>
              <a:buNone/>
              <a:defRPr b="0" sz="29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38" name="Google Shape;138;p19"/>
          <p:cNvSpPr txBox="1"/>
          <p:nvPr>
            <p:ph idx="2" type="body"/>
          </p:nvPr>
        </p:nvSpPr>
        <p:spPr>
          <a:xfrm>
            <a:off x="3651250" y="320040"/>
            <a:ext cx="5276100" cy="59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⦿"/>
              <a:defRPr sz="3000"/>
            </a:lvl1pPr>
            <a:lvl2pPr indent="-385444" lvl="1" marL="914400" rtl="0" algn="l">
              <a:spcBef>
                <a:spcPts val="520"/>
              </a:spcBef>
              <a:spcAft>
                <a:spcPts val="0"/>
              </a:spcAft>
              <a:buSzPts val="2470"/>
              <a:buChar char="›"/>
              <a:defRPr sz="26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SzPts val="2400"/>
              <a:buChar char="⚫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0" type="dt"/>
          </p:nvPr>
        </p:nvSpPr>
        <p:spPr>
          <a:xfrm>
            <a:off x="6278562" y="6556375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1" type="ftr"/>
          </p:nvPr>
        </p:nvSpPr>
        <p:spPr>
          <a:xfrm>
            <a:off x="1135062" y="6556375"/>
            <a:ext cx="51435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2" type="sldNum"/>
          </p:nvPr>
        </p:nvSpPr>
        <p:spPr>
          <a:xfrm>
            <a:off x="8410575" y="6556375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lı Resim" showMasterSp="0" type="picTx">
  <p:cSld name="PICTURE_WITH_CAPTIO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/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000"/>
              <a:buFont typeface="Century Gothic"/>
              <a:buNone/>
              <a:defRPr b="0" sz="3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1"/>
          <p:cNvSpPr/>
          <p:nvPr>
            <p:ph idx="2" type="pic"/>
          </p:nvPr>
        </p:nvSpPr>
        <p:spPr>
          <a:xfrm>
            <a:off x="1138237" y="373966"/>
            <a:ext cx="7333500" cy="5486400"/>
          </a:xfrm>
          <a:prstGeom prst="rect">
            <a:avLst/>
          </a:prstGeom>
          <a:solidFill>
            <a:srgbClr val="4A4A4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1143000" y="5867400"/>
            <a:ext cx="7333500" cy="685800"/>
          </a:xfrm>
          <a:prstGeom prst="rect">
            <a:avLst/>
          </a:prstGeom>
          <a:solidFill>
            <a:schemeClr val="accent1">
              <a:alpha val="14900"/>
            </a:schemeClr>
          </a:soli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/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300990" lvl="1" marL="914400" rtl="0" algn="l">
              <a:spcBef>
                <a:spcPts val="240"/>
              </a:spcBef>
              <a:spcAft>
                <a:spcPts val="0"/>
              </a:spcAft>
              <a:buSzPts val="1140"/>
              <a:buChar char="›"/>
              <a:defRPr sz="1200"/>
            </a:lvl2pPr>
            <a:lvl3pPr indent="-292100" lvl="2" marL="1371600" rtl="0" algn="l">
              <a:spcBef>
                <a:spcPts val="200"/>
              </a:spcBef>
              <a:spcAft>
                <a:spcPts val="0"/>
              </a:spcAft>
              <a:buSzPts val="1000"/>
              <a:buChar char="⚫"/>
              <a:defRPr sz="1000"/>
            </a:lvl3pPr>
            <a:lvl4pPr indent="-285750" lvl="3" marL="1828800" rtl="0" algn="l">
              <a:spcBef>
                <a:spcPts val="180"/>
              </a:spcBef>
              <a:spcAft>
                <a:spcPts val="0"/>
              </a:spcAft>
              <a:buSzPts val="900"/>
              <a:buChar char="⚫"/>
              <a:defRPr sz="900"/>
            </a:lvl4pPr>
            <a:lvl5pPr indent="-285750" lvl="4" marL="2286000" rtl="0" algn="l">
              <a:spcBef>
                <a:spcPts val="180"/>
              </a:spcBef>
              <a:spcAft>
                <a:spcPts val="0"/>
              </a:spcAft>
              <a:buSzPts val="900"/>
              <a:buChar char="⚫"/>
              <a:defRPr sz="9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52" name="Google Shape;152;p21"/>
          <p:cNvSpPr txBox="1"/>
          <p:nvPr>
            <p:ph idx="10" type="dt"/>
          </p:nvPr>
        </p:nvSpPr>
        <p:spPr>
          <a:xfrm>
            <a:off x="6108700" y="6556375"/>
            <a:ext cx="21018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1"/>
          <p:cNvSpPr txBox="1"/>
          <p:nvPr>
            <p:ph idx="11" type="ftr"/>
          </p:nvPr>
        </p:nvSpPr>
        <p:spPr>
          <a:xfrm>
            <a:off x="1169987" y="6557962"/>
            <a:ext cx="49482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1"/>
          <p:cNvSpPr txBox="1"/>
          <p:nvPr>
            <p:ph idx="12" type="sldNum"/>
          </p:nvPr>
        </p:nvSpPr>
        <p:spPr>
          <a:xfrm>
            <a:off x="8216900" y="6556375"/>
            <a:ext cx="366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, Metin ve Küçük Resim" type="txAndClipArt">
  <p:cSld name="TEXT_AND_CLIPAR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457200" y="277813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457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rtl="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rtl="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32" name="Google Shape;32;p4"/>
          <p:cNvSpPr/>
          <p:nvPr>
            <p:ph idx="2" type="clipArt"/>
          </p:nvPr>
        </p:nvSpPr>
        <p:spPr>
          <a:xfrm>
            <a:off x="4648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key Başlık ve Metin" type="vertTitleAndTx">
  <p:cSld name="VERTICAL_TITLE_AND_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rtl="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rtl="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, Dikey Metin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 rot="5400000">
            <a:off x="2286000" y="53975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rtl="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indent="-337185" lvl="1" marL="914400" rtl="0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oş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Yalnızca Başlık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 Slaydı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ctrTitle"/>
          </p:nvPr>
        </p:nvSpPr>
        <p:spPr>
          <a:xfrm>
            <a:off x="540544" y="776288"/>
            <a:ext cx="80628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  <a:defRPr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subTitle"/>
          </p:nvPr>
        </p:nvSpPr>
        <p:spPr>
          <a:xfrm>
            <a:off x="540544" y="2250280"/>
            <a:ext cx="8062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36576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1371600" y="6011862"/>
            <a:ext cx="579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1371600" y="5649912"/>
            <a:ext cx="579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8391525" y="5753100"/>
            <a:ext cx="50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ölüm Üstbilgisi" showMasterSp="0" type="secHead">
  <p:cSld name="SECTION_HEAD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381000" y="271464"/>
            <a:ext cx="72390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600"/>
              <a:buFont typeface="Century Gothic"/>
              <a:buNone/>
              <a:defRPr b="1" sz="36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0" type="dt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2619375" y="6481762"/>
            <a:ext cx="42609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8450262" y="809625"/>
            <a:ext cx="5031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İki İçerik" type="twoObj">
  <p:cSld name="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457200" y="1722437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0680" lvl="0" marL="457200" rtl="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indent="-373380" lvl="1" marL="914400" rtl="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2" type="body"/>
          </p:nvPr>
        </p:nvSpPr>
        <p:spPr>
          <a:xfrm>
            <a:off x="4648200" y="1722437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0680" lvl="0" marL="457200" rtl="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indent="-373380" lvl="1" marL="914400" rtl="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⚫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8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0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6350" y="14287"/>
            <a:ext cx="9131400" cy="6837300"/>
          </a:xfrm>
          <a:prstGeom prst="rtTriangle">
            <a:avLst/>
          </a:prstGeom>
          <a:gradFill>
            <a:gsLst>
              <a:gs pos="0">
                <a:srgbClr val="D2D2D2"/>
              </a:gs>
              <a:gs pos="70000">
                <a:srgbClr val="D2D2D2"/>
              </a:gs>
              <a:gs pos="100000">
                <a:srgbClr val="D2D2D2"/>
              </a:gs>
            </a:gsLst>
            <a:lin ang="798004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7" name="Google Shape;7;p1"/>
          <p:cNvCxnSpPr/>
          <p:nvPr/>
        </p:nvCxnSpPr>
        <p:spPr>
          <a:xfrm>
            <a:off x="0" y="6350"/>
            <a:ext cx="9137700" cy="6845400"/>
          </a:xfrm>
          <a:prstGeom prst="straightConnector1">
            <a:avLst/>
          </a:prstGeom>
          <a:noFill/>
          <a:ln cap="rnd" cmpd="sng" w="9525">
            <a:solidFill>
              <a:srgbClr val="BFBFBF">
                <a:alpha val="345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" name="Google Shape;8;p1"/>
          <p:cNvCxnSpPr/>
          <p:nvPr/>
        </p:nvCxnSpPr>
        <p:spPr>
          <a:xfrm flipH="1">
            <a:off x="6469112" y="4948237"/>
            <a:ext cx="2673300" cy="1900200"/>
          </a:xfrm>
          <a:prstGeom prst="straightConnector1">
            <a:avLst/>
          </a:prstGeom>
          <a:noFill/>
          <a:ln cap="rnd" cmpd="sng" w="9525">
            <a:solidFill>
              <a:srgbClr val="C6C6C6">
                <a:alpha val="447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" name="Google Shape;9;p1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4791075" y="6480175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57200" y="6481762"/>
            <a:ext cx="42594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6350" y="14287"/>
            <a:ext cx="9131400" cy="6837300"/>
          </a:xfrm>
          <a:prstGeom prst="rtTriangle">
            <a:avLst/>
          </a:prstGeom>
          <a:gradFill>
            <a:gsLst>
              <a:gs pos="0">
                <a:srgbClr val="D2D2D2"/>
              </a:gs>
              <a:gs pos="70000">
                <a:srgbClr val="D2D2D2"/>
              </a:gs>
              <a:gs pos="100000">
                <a:srgbClr val="D2D2D2"/>
              </a:gs>
            </a:gsLst>
            <a:lin ang="798004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2" name="Google Shape;22;p3"/>
          <p:cNvCxnSpPr/>
          <p:nvPr/>
        </p:nvCxnSpPr>
        <p:spPr>
          <a:xfrm>
            <a:off x="0" y="6350"/>
            <a:ext cx="9137700" cy="6845400"/>
          </a:xfrm>
          <a:prstGeom prst="straightConnector1">
            <a:avLst/>
          </a:prstGeom>
          <a:noFill/>
          <a:ln cap="rnd" cmpd="sng" w="9525">
            <a:solidFill>
              <a:srgbClr val="BFBFBF">
                <a:alpha val="345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" name="Google Shape;23;p3"/>
          <p:cNvCxnSpPr/>
          <p:nvPr/>
        </p:nvCxnSpPr>
        <p:spPr>
          <a:xfrm flipH="1">
            <a:off x="6469112" y="4948237"/>
            <a:ext cx="2673300" cy="1900200"/>
          </a:xfrm>
          <a:prstGeom prst="straightConnector1">
            <a:avLst/>
          </a:prstGeom>
          <a:noFill/>
          <a:ln cap="rnd" cmpd="sng" w="9525">
            <a:solidFill>
              <a:srgbClr val="C6C6C6">
                <a:alpha val="447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4" name="Google Shape;24;p3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>
            <a:off x="6350" y="14287"/>
            <a:ext cx="9131400" cy="6837300"/>
          </a:xfrm>
          <a:prstGeom prst="rtTriangle">
            <a:avLst/>
          </a:prstGeom>
          <a:gradFill>
            <a:gsLst>
              <a:gs pos="0">
                <a:srgbClr val="D2D2D2"/>
              </a:gs>
              <a:gs pos="70000">
                <a:srgbClr val="D2D2D2"/>
              </a:gs>
              <a:gs pos="100000">
                <a:srgbClr val="D2D2D2"/>
              </a:gs>
            </a:gsLst>
            <a:lin ang="798004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8" name="Google Shape;38;p5"/>
          <p:cNvCxnSpPr/>
          <p:nvPr/>
        </p:nvCxnSpPr>
        <p:spPr>
          <a:xfrm>
            <a:off x="0" y="6350"/>
            <a:ext cx="9137700" cy="6845400"/>
          </a:xfrm>
          <a:prstGeom prst="straightConnector1">
            <a:avLst/>
          </a:prstGeom>
          <a:noFill/>
          <a:ln cap="rnd" cmpd="sng" w="9525">
            <a:solidFill>
              <a:srgbClr val="BFBFBF">
                <a:alpha val="345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9" name="Google Shape;39;p5"/>
          <p:cNvCxnSpPr/>
          <p:nvPr/>
        </p:nvCxnSpPr>
        <p:spPr>
          <a:xfrm flipH="1">
            <a:off x="6469112" y="4948237"/>
            <a:ext cx="2673300" cy="1900200"/>
          </a:xfrm>
          <a:prstGeom prst="straightConnector1">
            <a:avLst/>
          </a:prstGeom>
          <a:noFill/>
          <a:ln cap="rnd" cmpd="sng" w="9525">
            <a:solidFill>
              <a:srgbClr val="C6C6C6">
                <a:alpha val="447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0" name="Google Shape;40;p5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  <p:sldLayoutId id="2147483651" r:id="rId2"/>
    <p:sldLayoutId id="2147483652" r:id="rId3"/>
    <p:sldLayoutId id="2147483653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/>
          <p:nvPr/>
        </p:nvSpPr>
        <p:spPr>
          <a:xfrm>
            <a:off x="6350" y="14287"/>
            <a:ext cx="9131400" cy="6837300"/>
          </a:xfrm>
          <a:prstGeom prst="rtTriangle">
            <a:avLst/>
          </a:prstGeom>
          <a:gradFill>
            <a:gsLst>
              <a:gs pos="0">
                <a:srgbClr val="D2D2D2"/>
              </a:gs>
              <a:gs pos="70000">
                <a:srgbClr val="D2D2D2"/>
              </a:gs>
              <a:gs pos="100000">
                <a:srgbClr val="D2D2D2"/>
              </a:gs>
            </a:gsLst>
            <a:lin ang="798004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8" name="Google Shape;68;p10"/>
          <p:cNvCxnSpPr/>
          <p:nvPr/>
        </p:nvCxnSpPr>
        <p:spPr>
          <a:xfrm>
            <a:off x="0" y="6350"/>
            <a:ext cx="9137700" cy="6845400"/>
          </a:xfrm>
          <a:prstGeom prst="straightConnector1">
            <a:avLst/>
          </a:prstGeom>
          <a:noFill/>
          <a:ln cap="rnd" cmpd="sng" w="9525">
            <a:solidFill>
              <a:srgbClr val="BFBFBF">
                <a:alpha val="345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69" name="Google Shape;69;p10"/>
          <p:cNvCxnSpPr/>
          <p:nvPr/>
        </p:nvCxnSpPr>
        <p:spPr>
          <a:xfrm flipH="1">
            <a:off x="6469112" y="4948237"/>
            <a:ext cx="2673300" cy="1900200"/>
          </a:xfrm>
          <a:prstGeom prst="straightConnector1">
            <a:avLst/>
          </a:prstGeom>
          <a:noFill/>
          <a:ln cap="rnd" cmpd="sng" w="9525">
            <a:solidFill>
              <a:srgbClr val="C6C6C6">
                <a:alpha val="447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0" name="Google Shape;70;p10"/>
          <p:cNvSpPr/>
          <p:nvPr/>
        </p:nvSpPr>
        <p:spPr>
          <a:xfrm rot="-5400000">
            <a:off x="7553363" y="5254574"/>
            <a:ext cx="1893900" cy="1293900"/>
          </a:xfrm>
          <a:prstGeom prst="triangle">
            <a:avLst>
              <a:gd fmla="val 11086" name="adj"/>
            </a:avLst>
          </a:prstGeom>
          <a:gradFill>
            <a:gsLst>
              <a:gs pos="0">
                <a:srgbClr val="B6004A"/>
              </a:gs>
              <a:gs pos="60000">
                <a:srgbClr val="FF0083"/>
              </a:gs>
              <a:gs pos="100000">
                <a:srgbClr val="FF69A4"/>
              </a:gs>
            </a:gsLst>
            <a:lin ang="1547983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" name="Google Shape;71;p10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1371600" y="6011862"/>
            <a:ext cx="579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1371600" y="5649912"/>
            <a:ext cx="579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8391525" y="5753100"/>
            <a:ext cx="50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ahoma"/>
              <a:buNone/>
              <a:defRPr b="0" i="0" sz="13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00"/>
            </a:gs>
            <a:gs pos="60000">
              <a:srgbClr val="000000"/>
            </a:gs>
            <a:gs pos="100000">
              <a:srgbClr val="6C6C6C"/>
            </a:gs>
          </a:gsLst>
          <a:lin ang="5400012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 flipH="1" rot="10800000">
            <a:off x="6350" y="6412"/>
            <a:ext cx="9131400" cy="6837300"/>
          </a:xfrm>
          <a:prstGeom prst="rtTriangle">
            <a:avLst/>
          </a:prstGeom>
          <a:gradFill>
            <a:gsLst>
              <a:gs pos="0">
                <a:srgbClr val="D2D2D2"/>
              </a:gs>
              <a:gs pos="70000">
                <a:srgbClr val="D2D2D2"/>
              </a:gs>
              <a:gs pos="100000">
                <a:srgbClr val="D2D2D2"/>
              </a:gs>
            </a:gsLst>
            <a:lin ang="798004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4" name="Google Shape;84;p12"/>
          <p:cNvSpPr/>
          <p:nvPr/>
        </p:nvSpPr>
        <p:spPr>
          <a:xfrm flipH="1" rot="-5400000">
            <a:off x="7553363" y="309525"/>
            <a:ext cx="1893900" cy="1293900"/>
          </a:xfrm>
          <a:prstGeom prst="triangle">
            <a:avLst>
              <a:gd fmla="val 11086" name="adj"/>
            </a:avLst>
          </a:prstGeom>
          <a:gradFill>
            <a:gsLst>
              <a:gs pos="0">
                <a:srgbClr val="B6004A"/>
              </a:gs>
              <a:gs pos="60000">
                <a:srgbClr val="FF0083"/>
              </a:gs>
              <a:gs pos="100000">
                <a:srgbClr val="FF69A4"/>
              </a:gs>
            </a:gsLst>
            <a:lin ang="1547983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 rot="10800000">
            <a:off x="6469112" y="9562"/>
            <a:ext cx="2673300" cy="1900200"/>
          </a:xfrm>
          <a:prstGeom prst="straightConnector1">
            <a:avLst/>
          </a:prstGeom>
          <a:noFill/>
          <a:ln cap="rnd" cmpd="sng" w="9525">
            <a:solidFill>
              <a:srgbClr val="C6C6C6">
                <a:alpha val="447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" name="Google Shape;86;p12"/>
          <p:cNvCxnSpPr/>
          <p:nvPr/>
        </p:nvCxnSpPr>
        <p:spPr>
          <a:xfrm flipH="1" rot="10800000">
            <a:off x="0" y="6250"/>
            <a:ext cx="9137700" cy="6845400"/>
          </a:xfrm>
          <a:prstGeom prst="straightConnector1">
            <a:avLst/>
          </a:prstGeom>
          <a:noFill/>
          <a:ln cap="rnd" cmpd="sng" w="9525">
            <a:solidFill>
              <a:srgbClr val="BFBFBF">
                <a:alpha val="345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7" name="Google Shape;87;p12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2619375" y="6481762"/>
            <a:ext cx="42609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8450262" y="809625"/>
            <a:ext cx="5031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/>
          <p:nvPr/>
        </p:nvSpPr>
        <p:spPr>
          <a:xfrm>
            <a:off x="6350" y="14287"/>
            <a:ext cx="9131400" cy="6837300"/>
          </a:xfrm>
          <a:prstGeom prst="rtTriangle">
            <a:avLst/>
          </a:prstGeom>
          <a:gradFill>
            <a:gsLst>
              <a:gs pos="0">
                <a:srgbClr val="D2D2D2"/>
              </a:gs>
              <a:gs pos="70000">
                <a:srgbClr val="D2D2D2"/>
              </a:gs>
              <a:gs pos="100000">
                <a:srgbClr val="D2D2D2"/>
              </a:gs>
            </a:gsLst>
            <a:lin ang="798004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00" name="Google Shape;100;p14"/>
          <p:cNvCxnSpPr/>
          <p:nvPr/>
        </p:nvCxnSpPr>
        <p:spPr>
          <a:xfrm>
            <a:off x="0" y="6350"/>
            <a:ext cx="9137700" cy="6845400"/>
          </a:xfrm>
          <a:prstGeom prst="straightConnector1">
            <a:avLst/>
          </a:prstGeom>
          <a:noFill/>
          <a:ln cap="rnd" cmpd="sng" w="9525">
            <a:solidFill>
              <a:srgbClr val="BFBFBF">
                <a:alpha val="345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1" name="Google Shape;101;p14"/>
          <p:cNvCxnSpPr/>
          <p:nvPr/>
        </p:nvCxnSpPr>
        <p:spPr>
          <a:xfrm flipH="1">
            <a:off x="6469112" y="4948237"/>
            <a:ext cx="2673300" cy="1900200"/>
          </a:xfrm>
          <a:prstGeom prst="straightConnector1">
            <a:avLst/>
          </a:prstGeom>
          <a:noFill/>
          <a:ln cap="rnd" cmpd="sng" w="9525">
            <a:solidFill>
              <a:srgbClr val="C6C6C6">
                <a:alpha val="44710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2" name="Google Shape;102;p14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4791075" y="6481762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457200" y="6481762"/>
            <a:ext cx="42594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7589837" y="6481762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7" name="Google Shape;117;p16"/>
          <p:cNvSpPr txBox="1"/>
          <p:nvPr>
            <p:ph idx="10" type="dt"/>
          </p:nvPr>
        </p:nvSpPr>
        <p:spPr>
          <a:xfrm>
            <a:off x="4791075" y="6481762"/>
            <a:ext cx="21303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8" name="Google Shape;118;p16"/>
          <p:cNvSpPr txBox="1"/>
          <p:nvPr>
            <p:ph idx="11" type="ftr"/>
          </p:nvPr>
        </p:nvSpPr>
        <p:spPr>
          <a:xfrm>
            <a:off x="457200" y="6481762"/>
            <a:ext cx="42609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7589837" y="6483350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474747"/>
            </a:gs>
            <a:gs pos="60000">
              <a:srgbClr val="626262"/>
            </a:gs>
            <a:gs pos="100000">
              <a:srgbClr val="8C8C8C"/>
            </a:gs>
          </a:gsLst>
          <a:lin ang="5400012" scaled="0"/>
        </a:gra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2" name="Google Shape;132;p18"/>
          <p:cNvSpPr txBox="1"/>
          <p:nvPr>
            <p:ph idx="10" type="dt"/>
          </p:nvPr>
        </p:nvSpPr>
        <p:spPr>
          <a:xfrm>
            <a:off x="6278562" y="6556375"/>
            <a:ext cx="2133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3" name="Google Shape;133;p18"/>
          <p:cNvSpPr txBox="1"/>
          <p:nvPr>
            <p:ph idx="11" type="ftr"/>
          </p:nvPr>
        </p:nvSpPr>
        <p:spPr>
          <a:xfrm>
            <a:off x="1135062" y="6556375"/>
            <a:ext cx="51435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8410575" y="6556375"/>
            <a:ext cx="5031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00"/>
            </a:gs>
            <a:gs pos="60000">
              <a:srgbClr val="000000"/>
            </a:gs>
            <a:gs pos="100000">
              <a:srgbClr val="6C6C6C"/>
            </a:gs>
          </a:gsLst>
          <a:lin ang="5400012" scaled="0"/>
        </a:gra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type="title"/>
          </p:nvPr>
        </p:nvSpPr>
        <p:spPr>
          <a:xfrm>
            <a:off x="457200" y="268287"/>
            <a:ext cx="8229600" cy="13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 i="0" sz="42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4" name="Google Shape;144;p20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5444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b="0" i="0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9250" lvl="4" marL="2286000" marR="0" rtl="0" algn="l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5" name="Google Shape;145;p20"/>
          <p:cNvSpPr txBox="1"/>
          <p:nvPr>
            <p:ph idx="10" type="dt"/>
          </p:nvPr>
        </p:nvSpPr>
        <p:spPr>
          <a:xfrm>
            <a:off x="6108700" y="6556375"/>
            <a:ext cx="21018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6" name="Google Shape;146;p20"/>
          <p:cNvSpPr txBox="1"/>
          <p:nvPr>
            <p:ph idx="11" type="ftr"/>
          </p:nvPr>
        </p:nvSpPr>
        <p:spPr>
          <a:xfrm>
            <a:off x="1169987" y="6557962"/>
            <a:ext cx="49482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7" name="Google Shape;147;p20"/>
          <p:cNvSpPr txBox="1"/>
          <p:nvPr>
            <p:ph idx="12" type="sldNum"/>
          </p:nvPr>
        </p:nvSpPr>
        <p:spPr>
          <a:xfrm>
            <a:off x="8216900" y="6556375"/>
            <a:ext cx="366600" cy="30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ahoma"/>
              <a:buNone/>
              <a:defRPr b="0" i="0" sz="9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idx="4294967295" type="title"/>
          </p:nvPr>
        </p:nvSpPr>
        <p:spPr>
          <a:xfrm>
            <a:off x="323850" y="212725"/>
            <a:ext cx="8618400" cy="19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6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400"/>
              <a:buFont typeface="Century Gothic"/>
              <a:buNone/>
            </a:pPr>
            <a:r>
              <a:rPr b="0" i="0" lang="tr-TR" sz="340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    </a:t>
            </a:r>
            <a:endParaRPr b="0" i="0" sz="4200" u="none" cap="none" strike="noStrike">
              <a:solidFill>
                <a:srgbClr val="FF599C"/>
              </a:solidFill>
              <a:effectLst>
                <a:outerShdw blurRad="26000" rotWithShape="0" algn="tl" dir="14500000" dist="26000">
                  <a:srgbClr val="000000">
                    <a:alpha val="40000"/>
                  </a:srgbClr>
                </a:outerShdw>
              </a:effectLs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22"/>
          <p:cNvSpPr txBox="1"/>
          <p:nvPr>
            <p:ph idx="1" type="body"/>
          </p:nvPr>
        </p:nvSpPr>
        <p:spPr>
          <a:xfrm>
            <a:off x="179387" y="1052512"/>
            <a:ext cx="8642400" cy="46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r>
              <a:t/>
            </a:r>
            <a:endParaRPr b="0" i="0" sz="3300" u="sng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r>
              <a:t/>
            </a:r>
            <a:endParaRPr b="0" i="0" sz="3300" u="sng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r>
              <a:t/>
            </a:r>
            <a:endParaRPr b="0" i="0" sz="3300" u="sng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r>
              <a:rPr b="0" i="0" lang="tr-TR" sz="330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BOŞ ZAMANLARIN DEĞERLENDİRİLMESİ</a:t>
            </a:r>
            <a:endParaRPr/>
          </a:p>
          <a:p>
            <a:pPr indent="-216407" lvl="0" marL="448056" marR="0" rtl="0" algn="l">
              <a:spcBef>
                <a:spcPts val="660"/>
              </a:spcBef>
              <a:spcAft>
                <a:spcPts val="0"/>
              </a:spcAft>
              <a:buClr>
                <a:schemeClr val="accent1"/>
              </a:buClr>
              <a:buSzPts val="2640"/>
              <a:buFont typeface="Noto Sans Symbols"/>
              <a:buNone/>
            </a:pPr>
            <a:r>
              <a:t/>
            </a:r>
            <a:endParaRPr b="0" i="0" sz="330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/>
          <p:nvPr>
            <p:ph idx="4294967295" type="title"/>
          </p:nvPr>
        </p:nvSpPr>
        <p:spPr>
          <a:xfrm>
            <a:off x="469900" y="328612"/>
            <a:ext cx="82296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6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20"/>
              <a:buFont typeface="Century Gothic"/>
              <a:buNone/>
            </a:pPr>
            <a: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Başarının Önündeki </a:t>
            </a:r>
            <a:b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Engeller</a:t>
            </a:r>
            <a:endParaRPr/>
          </a:p>
        </p:txBody>
      </p:sp>
      <p:sp>
        <p:nvSpPr>
          <p:cNvPr id="220" name="Google Shape;220;p31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Noto Sans Symbols"/>
              <a:buChar char="⦿"/>
            </a:pPr>
            <a:r>
              <a:rPr b="1" i="0" lang="tr-TR" sz="4800" u="non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rPr>
              <a:t>İsteksizlik</a:t>
            </a:r>
            <a:endParaRPr/>
          </a:p>
          <a:p>
            <a:pPr indent="-140207" lvl="0" marL="448056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Noto Sans Symbols"/>
              <a:buNone/>
            </a:pPr>
            <a:r>
              <a:t/>
            </a:r>
            <a:endParaRPr b="1" i="0" sz="4800" u="none">
              <a:solidFill>
                <a:schemeClr val="accent2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21" name="Google Shape;221;p31"/>
          <p:cNvGrpSpPr/>
          <p:nvPr/>
        </p:nvGrpSpPr>
        <p:grpSpPr>
          <a:xfrm>
            <a:off x="755582" y="2997267"/>
            <a:ext cx="7848295" cy="2317783"/>
            <a:chOff x="1524000" y="4267200"/>
            <a:chExt cx="6858000" cy="2054225"/>
          </a:xfrm>
        </p:grpSpPr>
        <p:sp>
          <p:nvSpPr>
            <p:cNvPr id="222" name="Google Shape;222;p31"/>
            <p:cNvSpPr/>
            <p:nvPr/>
          </p:nvSpPr>
          <p:spPr>
            <a:xfrm>
              <a:off x="4419600" y="4267200"/>
              <a:ext cx="3962400" cy="1676400"/>
            </a:xfrm>
            <a:prstGeom prst="wedgeEllipseCallout">
              <a:avLst>
                <a:gd fmla="val -4526" name="adj1"/>
                <a:gd fmla="val 17734" name="adj2"/>
              </a:avLst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800"/>
                <a:buFont typeface="Comic Sans MS"/>
                <a:buNone/>
              </a:pPr>
              <a:r>
                <a:rPr b="1" i="0" lang="tr-TR" sz="2800" u="none">
                  <a:solidFill>
                    <a:schemeClr val="accent2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Yine  mi ders ?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800"/>
                <a:buFont typeface="Comic Sans MS"/>
                <a:buNone/>
              </a:pPr>
              <a:r>
                <a:rPr b="1" i="0" lang="tr-TR" sz="2800" u="none">
                  <a:solidFill>
                    <a:schemeClr val="accent2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Daha geçen hafta</a:t>
              </a:r>
              <a:r>
                <a:rPr b="1" i="0" lang="tr-TR" sz="2800" u="none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çalışmıştım</a:t>
              </a:r>
              <a:endParaRPr/>
            </a:p>
          </p:txBody>
        </p:sp>
        <p:pic>
          <p:nvPicPr>
            <p:cNvPr descr="CARTE064" id="223" name="Google Shape;223;p3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0" y="4572000"/>
              <a:ext cx="1800225" cy="1749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/>
          <p:nvPr>
            <p:ph idx="4294967295" type="title"/>
          </p:nvPr>
        </p:nvSpPr>
        <p:spPr>
          <a:xfrm>
            <a:off x="469900" y="73025"/>
            <a:ext cx="82296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6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20"/>
              <a:buFont typeface="Century Gothic"/>
              <a:buNone/>
            </a:pPr>
            <a: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Başarının Önündeki</a:t>
            </a:r>
            <a:b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Engeller</a:t>
            </a:r>
            <a:br>
              <a:rPr b="1" i="0" lang="tr-TR" sz="342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i="0" sz="3420" u="sng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32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⦿"/>
            </a:pPr>
            <a:r>
              <a:rPr b="1" i="1" lang="tr-TR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Özel zevklerden vazgeçememe</a:t>
            </a:r>
            <a:endParaRPr/>
          </a:p>
        </p:txBody>
      </p:sp>
      <p:pic>
        <p:nvPicPr>
          <p:cNvPr descr="DD80" id="230" name="Google Shape;23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492375"/>
            <a:ext cx="9144000" cy="436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3"/>
          <p:cNvSpPr txBox="1"/>
          <p:nvPr>
            <p:ph idx="4294967295" type="title"/>
          </p:nvPr>
        </p:nvSpPr>
        <p:spPr>
          <a:xfrm>
            <a:off x="457200" y="152400"/>
            <a:ext cx="8229600" cy="175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6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Comic Sans MS"/>
              <a:buNone/>
            </a:pPr>
            <a:r>
              <a:rPr b="1" i="0" lang="tr-TR" sz="4100" u="sng" cap="none" strike="noStrike">
                <a:solidFill>
                  <a:schemeClr val="lt1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rPr>
              <a:t>Başarının Önündeki</a:t>
            </a:r>
            <a:br>
              <a:rPr b="1" i="0" lang="tr-TR" sz="4100" u="sng" cap="none" strike="noStrike">
                <a:solidFill>
                  <a:schemeClr val="lt1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tr-TR" sz="4100" u="sng" cap="none" strike="noStrike">
                <a:solidFill>
                  <a:schemeClr val="lt1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rPr>
              <a:t> Engeller</a:t>
            </a:r>
            <a:endParaRPr/>
          </a:p>
        </p:txBody>
      </p:sp>
      <p:sp>
        <p:nvSpPr>
          <p:cNvPr id="236" name="Google Shape;236;p33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Çalışma anında uygun dinlenme aralıkları vermemek. </a:t>
            </a:r>
            <a:endParaRPr b="1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Gözlerinizi yapamadıklarınıza çevirmek.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  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Hatalardan ders almamak.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  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Düzenli tekrar yapmamak.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  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Çözülemeyen ailevi ve kişisel problemler. </a:t>
            </a:r>
            <a:endParaRPr b="1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  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Programsız çalışma.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  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Düzensiz çalışma mekanı.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  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Arkadaşlara hayır diyememek.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   </a:t>
            </a:r>
            <a:r>
              <a:rPr b="1" i="0" lang="tr-TR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Çalışmayı tamamlamadan bırakmak.</a:t>
            </a:r>
            <a:r>
              <a:rPr b="1" i="0" lang="tr-TR" sz="28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i="0" sz="2800" u="none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807" lvl="0" marL="448056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idx="4294967295" type="title"/>
          </p:nvPr>
        </p:nvSpPr>
        <p:spPr>
          <a:xfrm>
            <a:off x="469900" y="55562"/>
            <a:ext cx="8229600" cy="11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6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420"/>
              <a:buFont typeface="Century Gothic"/>
              <a:buNone/>
            </a:pPr>
            <a:br>
              <a:rPr b="0" i="0" lang="tr-TR" sz="342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tr-TR" sz="261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Boş Zamanların Değerlendirilebileceği Bazı Faaliyetler:</a:t>
            </a:r>
            <a:br>
              <a:rPr b="0" i="0" lang="tr-TR" sz="2610" u="none" cap="none" strike="noStrike">
                <a:solidFill>
                  <a:srgbClr val="FF599C"/>
                </a:solidFill>
                <a:effectLst>
                  <a:outerShdw blurRad="26000" rotWithShape="0" algn="tl" dir="14500000" dist="26000">
                    <a:srgbClr val="000000">
                      <a:alpha val="40000"/>
                    </a:srgbClr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2610" u="none" cap="none" strike="noStrike">
              <a:solidFill>
                <a:srgbClr val="FF599C"/>
              </a:solidFill>
              <a:effectLst>
                <a:outerShdw blurRad="26000" rotWithShape="0" algn="tl" dir="14500000" dist="26000">
                  <a:srgbClr val="000000">
                    <a:alpha val="40000"/>
                  </a:srgbClr>
                </a:outerShdw>
              </a:effectLs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457200" y="1268412"/>
            <a:ext cx="8229600" cy="4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      Kitap okumak: 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İnsanlarda zihinsel gelişmeyi sağlar. Kişisel görünse de okuma bile bir toplumsal temele dayanır </a:t>
            </a:r>
            <a:endParaRPr/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      Gazete, dergi vb. güncel yayınları okumak: 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Basın ve yayınla ilgili  bir boş zaman  değerlendirme yoludur. Bireylerin genel kültürünü genişletir, toplumsal ve bireysel bilinci artırır.</a:t>
            </a:r>
            <a:endParaRPr/>
          </a:p>
        </p:txBody>
      </p:sp>
      <p:grpSp>
        <p:nvGrpSpPr>
          <p:cNvPr id="167" name="Google Shape;167;p23"/>
          <p:cNvGrpSpPr/>
          <p:nvPr/>
        </p:nvGrpSpPr>
        <p:grpSpPr>
          <a:xfrm>
            <a:off x="6877256" y="5445094"/>
            <a:ext cx="1224016" cy="863586"/>
            <a:chOff x="7010400" y="2819400"/>
            <a:chExt cx="1828800" cy="3657712"/>
          </a:xfrm>
        </p:grpSpPr>
        <p:sp>
          <p:nvSpPr>
            <p:cNvPr id="168" name="Google Shape;168;p23"/>
            <p:cNvSpPr/>
            <p:nvPr/>
          </p:nvSpPr>
          <p:spPr>
            <a:xfrm>
              <a:off x="7204075" y="3192462"/>
              <a:ext cx="1493836" cy="2979738"/>
            </a:xfrm>
            <a:custGeom>
              <a:rect b="b" l="l" r="r" t="t"/>
              <a:pathLst>
                <a:path extrusionOk="0" h="3250" w="1507">
                  <a:moveTo>
                    <a:pt x="543" y="1490"/>
                  </a:moveTo>
                  <a:lnTo>
                    <a:pt x="521" y="1365"/>
                  </a:lnTo>
                  <a:lnTo>
                    <a:pt x="470" y="1277"/>
                  </a:lnTo>
                  <a:lnTo>
                    <a:pt x="339" y="1131"/>
                  </a:lnTo>
                  <a:lnTo>
                    <a:pt x="254" y="1001"/>
                  </a:lnTo>
                  <a:lnTo>
                    <a:pt x="136" y="826"/>
                  </a:lnTo>
                  <a:lnTo>
                    <a:pt x="60" y="656"/>
                  </a:lnTo>
                  <a:lnTo>
                    <a:pt x="0" y="515"/>
                  </a:lnTo>
                  <a:lnTo>
                    <a:pt x="12" y="386"/>
                  </a:lnTo>
                  <a:lnTo>
                    <a:pt x="51" y="248"/>
                  </a:lnTo>
                  <a:lnTo>
                    <a:pt x="114" y="143"/>
                  </a:lnTo>
                  <a:lnTo>
                    <a:pt x="203" y="54"/>
                  </a:lnTo>
                  <a:lnTo>
                    <a:pt x="339" y="0"/>
                  </a:lnTo>
                  <a:lnTo>
                    <a:pt x="873" y="0"/>
                  </a:lnTo>
                  <a:lnTo>
                    <a:pt x="1206" y="5"/>
                  </a:lnTo>
                  <a:lnTo>
                    <a:pt x="1279" y="97"/>
                  </a:lnTo>
                  <a:lnTo>
                    <a:pt x="1346" y="197"/>
                  </a:lnTo>
                  <a:lnTo>
                    <a:pt x="1419" y="348"/>
                  </a:lnTo>
                  <a:lnTo>
                    <a:pt x="1422" y="469"/>
                  </a:lnTo>
                  <a:lnTo>
                    <a:pt x="1393" y="670"/>
                  </a:lnTo>
                  <a:lnTo>
                    <a:pt x="1320" y="823"/>
                  </a:lnTo>
                  <a:lnTo>
                    <a:pt x="1203" y="988"/>
                  </a:lnTo>
                  <a:lnTo>
                    <a:pt x="1101" y="1126"/>
                  </a:lnTo>
                  <a:lnTo>
                    <a:pt x="973" y="1268"/>
                  </a:lnTo>
                  <a:lnTo>
                    <a:pt x="910" y="1352"/>
                  </a:lnTo>
                  <a:lnTo>
                    <a:pt x="873" y="1461"/>
                  </a:lnTo>
                  <a:lnTo>
                    <a:pt x="873" y="1568"/>
                  </a:lnTo>
                  <a:lnTo>
                    <a:pt x="890" y="1692"/>
                  </a:lnTo>
                  <a:lnTo>
                    <a:pt x="973" y="1847"/>
                  </a:lnTo>
                  <a:lnTo>
                    <a:pt x="1106" y="2013"/>
                  </a:lnTo>
                  <a:lnTo>
                    <a:pt x="1228" y="2187"/>
                  </a:lnTo>
                  <a:lnTo>
                    <a:pt x="1305" y="2297"/>
                  </a:lnTo>
                  <a:lnTo>
                    <a:pt x="1385" y="2422"/>
                  </a:lnTo>
                  <a:lnTo>
                    <a:pt x="1470" y="2546"/>
                  </a:lnTo>
                  <a:lnTo>
                    <a:pt x="1507" y="2745"/>
                  </a:lnTo>
                  <a:lnTo>
                    <a:pt x="1487" y="2869"/>
                  </a:lnTo>
                  <a:lnTo>
                    <a:pt x="1456" y="2964"/>
                  </a:lnTo>
                  <a:lnTo>
                    <a:pt x="1371" y="3070"/>
                  </a:lnTo>
                  <a:lnTo>
                    <a:pt x="1279" y="3153"/>
                  </a:lnTo>
                  <a:lnTo>
                    <a:pt x="1215" y="3209"/>
                  </a:lnTo>
                  <a:lnTo>
                    <a:pt x="1080" y="3226"/>
                  </a:lnTo>
                  <a:lnTo>
                    <a:pt x="999" y="3250"/>
                  </a:lnTo>
                  <a:lnTo>
                    <a:pt x="483" y="3240"/>
                  </a:lnTo>
                  <a:lnTo>
                    <a:pt x="378" y="3180"/>
                  </a:lnTo>
                  <a:lnTo>
                    <a:pt x="174" y="3056"/>
                  </a:lnTo>
                  <a:lnTo>
                    <a:pt x="89" y="2964"/>
                  </a:lnTo>
                  <a:lnTo>
                    <a:pt x="46" y="2896"/>
                  </a:lnTo>
                  <a:lnTo>
                    <a:pt x="26" y="2794"/>
                  </a:lnTo>
                  <a:lnTo>
                    <a:pt x="21" y="2575"/>
                  </a:lnTo>
                  <a:lnTo>
                    <a:pt x="21" y="2413"/>
                  </a:lnTo>
                  <a:lnTo>
                    <a:pt x="60" y="2311"/>
                  </a:lnTo>
                  <a:lnTo>
                    <a:pt x="111" y="2206"/>
                  </a:lnTo>
                  <a:lnTo>
                    <a:pt x="216" y="2081"/>
                  </a:lnTo>
                  <a:lnTo>
                    <a:pt x="293" y="2013"/>
                  </a:lnTo>
                  <a:lnTo>
                    <a:pt x="415" y="1930"/>
                  </a:lnTo>
                  <a:lnTo>
                    <a:pt x="483" y="1847"/>
                  </a:lnTo>
                  <a:lnTo>
                    <a:pt x="509" y="1738"/>
                  </a:lnTo>
                  <a:lnTo>
                    <a:pt x="534" y="1598"/>
                  </a:lnTo>
                  <a:lnTo>
                    <a:pt x="543" y="1461"/>
                  </a:lnTo>
                  <a:lnTo>
                    <a:pt x="543" y="14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9" name="Google Shape;169;p23"/>
            <p:cNvSpPr/>
            <p:nvPr/>
          </p:nvSpPr>
          <p:spPr>
            <a:xfrm>
              <a:off x="7315200" y="3733800"/>
              <a:ext cx="1193800" cy="2438400"/>
            </a:xfrm>
            <a:custGeom>
              <a:rect b="b" l="l" r="r" t="t"/>
              <a:pathLst>
                <a:path extrusionOk="0" h="2616" w="1205">
                  <a:moveTo>
                    <a:pt x="0" y="92"/>
                  </a:moveTo>
                  <a:lnTo>
                    <a:pt x="85" y="65"/>
                  </a:lnTo>
                  <a:lnTo>
                    <a:pt x="174" y="29"/>
                  </a:lnTo>
                  <a:lnTo>
                    <a:pt x="262" y="0"/>
                  </a:lnTo>
                  <a:lnTo>
                    <a:pt x="351" y="43"/>
                  </a:lnTo>
                  <a:lnTo>
                    <a:pt x="415" y="108"/>
                  </a:lnTo>
                  <a:lnTo>
                    <a:pt x="558" y="121"/>
                  </a:lnTo>
                  <a:lnTo>
                    <a:pt x="706" y="92"/>
                  </a:lnTo>
                  <a:lnTo>
                    <a:pt x="769" y="84"/>
                  </a:lnTo>
                  <a:lnTo>
                    <a:pt x="883" y="135"/>
                  </a:lnTo>
                  <a:lnTo>
                    <a:pt x="1023" y="138"/>
                  </a:lnTo>
                  <a:lnTo>
                    <a:pt x="1130" y="111"/>
                  </a:lnTo>
                  <a:lnTo>
                    <a:pt x="1205" y="108"/>
                  </a:lnTo>
                  <a:lnTo>
                    <a:pt x="1201" y="162"/>
                  </a:lnTo>
                  <a:lnTo>
                    <a:pt x="1099" y="303"/>
                  </a:lnTo>
                  <a:lnTo>
                    <a:pt x="985" y="441"/>
                  </a:lnTo>
                  <a:lnTo>
                    <a:pt x="846" y="606"/>
                  </a:lnTo>
                  <a:lnTo>
                    <a:pt x="744" y="768"/>
                  </a:lnTo>
                  <a:lnTo>
                    <a:pt x="672" y="895"/>
                  </a:lnTo>
                  <a:lnTo>
                    <a:pt x="655" y="1097"/>
                  </a:lnTo>
                  <a:lnTo>
                    <a:pt x="643" y="1441"/>
                  </a:lnTo>
                  <a:lnTo>
                    <a:pt x="660" y="1744"/>
                  </a:lnTo>
                  <a:lnTo>
                    <a:pt x="711" y="1936"/>
                  </a:lnTo>
                  <a:lnTo>
                    <a:pt x="871" y="2133"/>
                  </a:lnTo>
                  <a:lnTo>
                    <a:pt x="1036" y="2327"/>
                  </a:lnTo>
                  <a:lnTo>
                    <a:pt x="1087" y="2422"/>
                  </a:lnTo>
                  <a:lnTo>
                    <a:pt x="1104" y="2514"/>
                  </a:lnTo>
                  <a:lnTo>
                    <a:pt x="1002" y="2570"/>
                  </a:lnTo>
                  <a:lnTo>
                    <a:pt x="757" y="2616"/>
                  </a:lnTo>
                  <a:lnTo>
                    <a:pt x="541" y="2611"/>
                  </a:lnTo>
                  <a:lnTo>
                    <a:pt x="390" y="2584"/>
                  </a:lnTo>
                  <a:lnTo>
                    <a:pt x="242" y="2514"/>
                  </a:lnTo>
                  <a:lnTo>
                    <a:pt x="174" y="2473"/>
                  </a:lnTo>
                  <a:lnTo>
                    <a:pt x="250" y="2308"/>
                  </a:lnTo>
                  <a:lnTo>
                    <a:pt x="342" y="2176"/>
                  </a:lnTo>
                  <a:lnTo>
                    <a:pt x="458" y="2024"/>
                  </a:lnTo>
                  <a:lnTo>
                    <a:pt x="533" y="1854"/>
                  </a:lnTo>
                  <a:lnTo>
                    <a:pt x="567" y="1597"/>
                  </a:lnTo>
                  <a:lnTo>
                    <a:pt x="580" y="1330"/>
                  </a:lnTo>
                  <a:lnTo>
                    <a:pt x="555" y="1074"/>
                  </a:lnTo>
                  <a:lnTo>
                    <a:pt x="533" y="892"/>
                  </a:lnTo>
                  <a:lnTo>
                    <a:pt x="453" y="730"/>
                  </a:lnTo>
                  <a:lnTo>
                    <a:pt x="327" y="579"/>
                  </a:lnTo>
                  <a:lnTo>
                    <a:pt x="188" y="424"/>
                  </a:lnTo>
                  <a:lnTo>
                    <a:pt x="85" y="249"/>
                  </a:lnTo>
                  <a:lnTo>
                    <a:pt x="0" y="15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0" name="Google Shape;170;p23"/>
            <p:cNvSpPr/>
            <p:nvPr/>
          </p:nvSpPr>
          <p:spPr>
            <a:xfrm>
              <a:off x="7170737" y="3152775"/>
              <a:ext cx="1562101" cy="3054351"/>
            </a:xfrm>
            <a:custGeom>
              <a:rect b="b" l="l" r="r" t="t"/>
              <a:pathLst>
                <a:path extrusionOk="0" h="3330" w="1575">
                  <a:moveTo>
                    <a:pt x="380" y="3255"/>
                  </a:moveTo>
                  <a:lnTo>
                    <a:pt x="249" y="3179"/>
                  </a:lnTo>
                  <a:lnTo>
                    <a:pt x="135" y="3090"/>
                  </a:lnTo>
                  <a:lnTo>
                    <a:pt x="77" y="3014"/>
                  </a:lnTo>
                  <a:lnTo>
                    <a:pt x="38" y="2912"/>
                  </a:lnTo>
                  <a:lnTo>
                    <a:pt x="21" y="2806"/>
                  </a:lnTo>
                  <a:lnTo>
                    <a:pt x="12" y="2679"/>
                  </a:lnTo>
                  <a:lnTo>
                    <a:pt x="21" y="2528"/>
                  </a:lnTo>
                  <a:lnTo>
                    <a:pt x="34" y="2417"/>
                  </a:lnTo>
                  <a:lnTo>
                    <a:pt x="63" y="2325"/>
                  </a:lnTo>
                  <a:lnTo>
                    <a:pt x="123" y="2225"/>
                  </a:lnTo>
                  <a:lnTo>
                    <a:pt x="189" y="2141"/>
                  </a:lnTo>
                  <a:lnTo>
                    <a:pt x="240" y="2073"/>
                  </a:lnTo>
                  <a:lnTo>
                    <a:pt x="342" y="1995"/>
                  </a:lnTo>
                  <a:lnTo>
                    <a:pt x="426" y="1941"/>
                  </a:lnTo>
                  <a:lnTo>
                    <a:pt x="468" y="1898"/>
                  </a:lnTo>
                  <a:lnTo>
                    <a:pt x="502" y="1830"/>
                  </a:lnTo>
                  <a:lnTo>
                    <a:pt x="526" y="1743"/>
                  </a:lnTo>
                  <a:lnTo>
                    <a:pt x="539" y="1660"/>
                  </a:lnTo>
                  <a:lnTo>
                    <a:pt x="539" y="1578"/>
                  </a:lnTo>
                  <a:lnTo>
                    <a:pt x="539" y="1500"/>
                  </a:lnTo>
                  <a:lnTo>
                    <a:pt x="526" y="1432"/>
                  </a:lnTo>
                  <a:lnTo>
                    <a:pt x="468" y="1335"/>
                  </a:lnTo>
                  <a:lnTo>
                    <a:pt x="400" y="1262"/>
                  </a:lnTo>
                  <a:lnTo>
                    <a:pt x="337" y="1198"/>
                  </a:lnTo>
                  <a:lnTo>
                    <a:pt x="278" y="1101"/>
                  </a:lnTo>
                  <a:lnTo>
                    <a:pt x="211" y="1000"/>
                  </a:lnTo>
                  <a:lnTo>
                    <a:pt x="126" y="876"/>
                  </a:lnTo>
                  <a:lnTo>
                    <a:pt x="77" y="754"/>
                  </a:lnTo>
                  <a:lnTo>
                    <a:pt x="26" y="633"/>
                  </a:lnTo>
                  <a:lnTo>
                    <a:pt x="0" y="551"/>
                  </a:lnTo>
                  <a:lnTo>
                    <a:pt x="0" y="483"/>
                  </a:lnTo>
                  <a:lnTo>
                    <a:pt x="21" y="419"/>
                  </a:lnTo>
                  <a:lnTo>
                    <a:pt x="46" y="294"/>
                  </a:lnTo>
                  <a:lnTo>
                    <a:pt x="97" y="208"/>
                  </a:lnTo>
                  <a:lnTo>
                    <a:pt x="152" y="143"/>
                  </a:lnTo>
                  <a:lnTo>
                    <a:pt x="211" y="75"/>
                  </a:lnTo>
                  <a:lnTo>
                    <a:pt x="278" y="29"/>
                  </a:lnTo>
                  <a:lnTo>
                    <a:pt x="351" y="5"/>
                  </a:lnTo>
                  <a:lnTo>
                    <a:pt x="526" y="0"/>
                  </a:lnTo>
                  <a:lnTo>
                    <a:pt x="443" y="61"/>
                  </a:lnTo>
                  <a:lnTo>
                    <a:pt x="342" y="97"/>
                  </a:lnTo>
                  <a:lnTo>
                    <a:pt x="237" y="152"/>
                  </a:lnTo>
                  <a:lnTo>
                    <a:pt x="177" y="221"/>
                  </a:lnTo>
                  <a:lnTo>
                    <a:pt x="135" y="289"/>
                  </a:lnTo>
                  <a:lnTo>
                    <a:pt x="109" y="386"/>
                  </a:lnTo>
                  <a:lnTo>
                    <a:pt x="85" y="473"/>
                  </a:lnTo>
                  <a:lnTo>
                    <a:pt x="85" y="565"/>
                  </a:lnTo>
                  <a:lnTo>
                    <a:pt x="135" y="703"/>
                  </a:lnTo>
                  <a:lnTo>
                    <a:pt x="186" y="794"/>
                  </a:lnTo>
                  <a:lnTo>
                    <a:pt x="249" y="905"/>
                  </a:lnTo>
                  <a:lnTo>
                    <a:pt x="300" y="978"/>
                  </a:lnTo>
                  <a:lnTo>
                    <a:pt x="354" y="1087"/>
                  </a:lnTo>
                  <a:lnTo>
                    <a:pt x="426" y="1170"/>
                  </a:lnTo>
                  <a:lnTo>
                    <a:pt x="502" y="1252"/>
                  </a:lnTo>
                  <a:lnTo>
                    <a:pt x="551" y="1303"/>
                  </a:lnTo>
                  <a:lnTo>
                    <a:pt x="608" y="1403"/>
                  </a:lnTo>
                  <a:lnTo>
                    <a:pt x="614" y="1487"/>
                  </a:lnTo>
                  <a:lnTo>
                    <a:pt x="619" y="1568"/>
                  </a:lnTo>
                  <a:lnTo>
                    <a:pt x="614" y="1679"/>
                  </a:lnTo>
                  <a:lnTo>
                    <a:pt x="602" y="1762"/>
                  </a:lnTo>
                  <a:lnTo>
                    <a:pt x="577" y="1857"/>
                  </a:lnTo>
                  <a:lnTo>
                    <a:pt x="551" y="1927"/>
                  </a:lnTo>
                  <a:lnTo>
                    <a:pt x="494" y="1990"/>
                  </a:lnTo>
                  <a:lnTo>
                    <a:pt x="437" y="2033"/>
                  </a:lnTo>
                  <a:lnTo>
                    <a:pt x="354" y="2092"/>
                  </a:lnTo>
                  <a:lnTo>
                    <a:pt x="240" y="2187"/>
                  </a:lnTo>
                  <a:lnTo>
                    <a:pt x="186" y="2279"/>
                  </a:lnTo>
                  <a:lnTo>
                    <a:pt x="140" y="2349"/>
                  </a:lnTo>
                  <a:lnTo>
                    <a:pt x="114" y="2417"/>
                  </a:lnTo>
                  <a:lnTo>
                    <a:pt x="97" y="2487"/>
                  </a:lnTo>
                  <a:lnTo>
                    <a:pt x="97" y="2720"/>
                  </a:lnTo>
                  <a:lnTo>
                    <a:pt x="101" y="2820"/>
                  </a:lnTo>
                  <a:lnTo>
                    <a:pt x="114" y="2885"/>
                  </a:lnTo>
                  <a:lnTo>
                    <a:pt x="152" y="2953"/>
                  </a:lnTo>
                  <a:lnTo>
                    <a:pt x="198" y="3022"/>
                  </a:lnTo>
                  <a:lnTo>
                    <a:pt x="266" y="3077"/>
                  </a:lnTo>
                  <a:lnTo>
                    <a:pt x="351" y="3119"/>
                  </a:lnTo>
                  <a:lnTo>
                    <a:pt x="437" y="3179"/>
                  </a:lnTo>
                  <a:lnTo>
                    <a:pt x="514" y="3215"/>
                  </a:lnTo>
                  <a:lnTo>
                    <a:pt x="591" y="3242"/>
                  </a:lnTo>
                  <a:lnTo>
                    <a:pt x="708" y="3247"/>
                  </a:lnTo>
                  <a:lnTo>
                    <a:pt x="948" y="3247"/>
                  </a:lnTo>
                  <a:lnTo>
                    <a:pt x="1113" y="3228"/>
                  </a:lnTo>
                  <a:lnTo>
                    <a:pt x="1238" y="3193"/>
                  </a:lnTo>
                  <a:lnTo>
                    <a:pt x="1298" y="3136"/>
                  </a:lnTo>
                  <a:lnTo>
                    <a:pt x="1390" y="3055"/>
                  </a:lnTo>
                  <a:lnTo>
                    <a:pt x="1449" y="2982"/>
                  </a:lnTo>
                  <a:lnTo>
                    <a:pt x="1487" y="2885"/>
                  </a:lnTo>
                  <a:lnTo>
                    <a:pt x="1490" y="2779"/>
                  </a:lnTo>
                  <a:lnTo>
                    <a:pt x="1487" y="2706"/>
                  </a:lnTo>
                  <a:lnTo>
                    <a:pt x="1453" y="2623"/>
                  </a:lnTo>
                  <a:lnTo>
                    <a:pt x="1415" y="2555"/>
                  </a:lnTo>
                  <a:lnTo>
                    <a:pt x="1373" y="2463"/>
                  </a:lnTo>
                  <a:lnTo>
                    <a:pt x="1284" y="2339"/>
                  </a:lnTo>
                  <a:lnTo>
                    <a:pt x="1201" y="2215"/>
                  </a:lnTo>
                  <a:lnTo>
                    <a:pt x="1138" y="2119"/>
                  </a:lnTo>
                  <a:lnTo>
                    <a:pt x="1050" y="2009"/>
                  </a:lnTo>
                  <a:lnTo>
                    <a:pt x="961" y="1898"/>
                  </a:lnTo>
                  <a:lnTo>
                    <a:pt x="919" y="1817"/>
                  </a:lnTo>
                  <a:lnTo>
                    <a:pt x="885" y="1716"/>
                  </a:lnTo>
                  <a:lnTo>
                    <a:pt x="868" y="1624"/>
                  </a:lnTo>
                  <a:lnTo>
                    <a:pt x="868" y="1551"/>
                  </a:lnTo>
                  <a:lnTo>
                    <a:pt x="880" y="1441"/>
                  </a:lnTo>
                  <a:lnTo>
                    <a:pt x="910" y="1349"/>
                  </a:lnTo>
                  <a:lnTo>
                    <a:pt x="994" y="1252"/>
                  </a:lnTo>
                  <a:lnTo>
                    <a:pt x="1087" y="1152"/>
                  </a:lnTo>
                  <a:lnTo>
                    <a:pt x="1196" y="1005"/>
                  </a:lnTo>
                  <a:lnTo>
                    <a:pt x="1272" y="908"/>
                  </a:lnTo>
                  <a:lnTo>
                    <a:pt x="1361" y="771"/>
                  </a:lnTo>
                  <a:lnTo>
                    <a:pt x="1390" y="643"/>
                  </a:lnTo>
                  <a:lnTo>
                    <a:pt x="1402" y="538"/>
                  </a:lnTo>
                  <a:lnTo>
                    <a:pt x="1402" y="427"/>
                  </a:lnTo>
                  <a:lnTo>
                    <a:pt x="1373" y="322"/>
                  </a:lnTo>
                  <a:lnTo>
                    <a:pt x="1322" y="226"/>
                  </a:lnTo>
                  <a:lnTo>
                    <a:pt x="1238" y="129"/>
                  </a:lnTo>
                  <a:lnTo>
                    <a:pt x="1176" y="97"/>
                  </a:lnTo>
                  <a:lnTo>
                    <a:pt x="1087" y="84"/>
                  </a:lnTo>
                  <a:lnTo>
                    <a:pt x="1007" y="70"/>
                  </a:lnTo>
                  <a:lnTo>
                    <a:pt x="443" y="70"/>
                  </a:lnTo>
                  <a:lnTo>
                    <a:pt x="514" y="5"/>
                  </a:lnTo>
                  <a:lnTo>
                    <a:pt x="1145" y="15"/>
                  </a:lnTo>
                  <a:lnTo>
                    <a:pt x="1238" y="29"/>
                  </a:lnTo>
                  <a:lnTo>
                    <a:pt x="1289" y="75"/>
                  </a:lnTo>
                  <a:lnTo>
                    <a:pt x="1327" y="116"/>
                  </a:lnTo>
                  <a:lnTo>
                    <a:pt x="1398" y="197"/>
                  </a:lnTo>
                  <a:lnTo>
                    <a:pt x="1427" y="289"/>
                  </a:lnTo>
                  <a:lnTo>
                    <a:pt x="1475" y="386"/>
                  </a:lnTo>
                  <a:lnTo>
                    <a:pt x="1478" y="497"/>
                  </a:lnTo>
                  <a:lnTo>
                    <a:pt x="1478" y="616"/>
                  </a:lnTo>
                  <a:lnTo>
                    <a:pt x="1453" y="725"/>
                  </a:lnTo>
                  <a:lnTo>
                    <a:pt x="1402" y="835"/>
                  </a:lnTo>
                  <a:lnTo>
                    <a:pt x="1339" y="936"/>
                  </a:lnTo>
                  <a:lnTo>
                    <a:pt x="1276" y="1027"/>
                  </a:lnTo>
                  <a:lnTo>
                    <a:pt x="1170" y="1165"/>
                  </a:lnTo>
                  <a:lnTo>
                    <a:pt x="1096" y="1262"/>
                  </a:lnTo>
                  <a:lnTo>
                    <a:pt x="999" y="1376"/>
                  </a:lnTo>
                  <a:lnTo>
                    <a:pt x="956" y="1446"/>
                  </a:lnTo>
                  <a:lnTo>
                    <a:pt x="936" y="1527"/>
                  </a:lnTo>
                  <a:lnTo>
                    <a:pt x="931" y="1611"/>
                  </a:lnTo>
                  <a:lnTo>
                    <a:pt x="961" y="1720"/>
                  </a:lnTo>
                  <a:lnTo>
                    <a:pt x="999" y="1803"/>
                  </a:lnTo>
                  <a:lnTo>
                    <a:pt x="1099" y="1954"/>
                  </a:lnTo>
                  <a:lnTo>
                    <a:pt x="1201" y="2073"/>
                  </a:lnTo>
                  <a:lnTo>
                    <a:pt x="1284" y="2201"/>
                  </a:lnTo>
                  <a:lnTo>
                    <a:pt x="1386" y="2349"/>
                  </a:lnTo>
                  <a:lnTo>
                    <a:pt x="1475" y="2476"/>
                  </a:lnTo>
                  <a:lnTo>
                    <a:pt x="1516" y="2560"/>
                  </a:lnTo>
                  <a:lnTo>
                    <a:pt x="1541" y="2665"/>
                  </a:lnTo>
                  <a:lnTo>
                    <a:pt x="1575" y="2793"/>
                  </a:lnTo>
                  <a:lnTo>
                    <a:pt x="1567" y="2890"/>
                  </a:lnTo>
                  <a:lnTo>
                    <a:pt x="1541" y="2982"/>
                  </a:lnTo>
                  <a:lnTo>
                    <a:pt x="1478" y="3090"/>
                  </a:lnTo>
                  <a:lnTo>
                    <a:pt x="1402" y="3179"/>
                  </a:lnTo>
                  <a:lnTo>
                    <a:pt x="1298" y="3261"/>
                  </a:lnTo>
                  <a:lnTo>
                    <a:pt x="1201" y="3301"/>
                  </a:lnTo>
                  <a:lnTo>
                    <a:pt x="1056" y="3315"/>
                  </a:lnTo>
                  <a:lnTo>
                    <a:pt x="822" y="3325"/>
                  </a:lnTo>
                  <a:lnTo>
                    <a:pt x="591" y="3330"/>
                  </a:lnTo>
                  <a:lnTo>
                    <a:pt x="454" y="3301"/>
                  </a:lnTo>
                  <a:lnTo>
                    <a:pt x="380" y="32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1" name="Google Shape;171;p23"/>
            <p:cNvSpPr/>
            <p:nvPr/>
          </p:nvSpPr>
          <p:spPr>
            <a:xfrm>
              <a:off x="7027862" y="2819400"/>
              <a:ext cx="1811338" cy="420687"/>
            </a:xfrm>
            <a:custGeom>
              <a:rect b="b" l="l" r="r" t="t"/>
              <a:pathLst>
                <a:path extrusionOk="0" h="458" w="1828">
                  <a:moveTo>
                    <a:pt x="223" y="0"/>
                  </a:moveTo>
                  <a:lnTo>
                    <a:pt x="183" y="2"/>
                  </a:lnTo>
                  <a:lnTo>
                    <a:pt x="148" y="12"/>
                  </a:lnTo>
                  <a:lnTo>
                    <a:pt x="114" y="27"/>
                  </a:lnTo>
                  <a:lnTo>
                    <a:pt x="81" y="46"/>
                  </a:lnTo>
                  <a:lnTo>
                    <a:pt x="54" y="73"/>
                  </a:lnTo>
                  <a:lnTo>
                    <a:pt x="30" y="104"/>
                  </a:lnTo>
                  <a:lnTo>
                    <a:pt x="15" y="140"/>
                  </a:lnTo>
                  <a:lnTo>
                    <a:pt x="5" y="174"/>
                  </a:lnTo>
                  <a:lnTo>
                    <a:pt x="0" y="211"/>
                  </a:lnTo>
                  <a:lnTo>
                    <a:pt x="0" y="216"/>
                  </a:lnTo>
                  <a:lnTo>
                    <a:pt x="3" y="255"/>
                  </a:lnTo>
                  <a:lnTo>
                    <a:pt x="12" y="289"/>
                  </a:lnTo>
                  <a:lnTo>
                    <a:pt x="27" y="323"/>
                  </a:lnTo>
                  <a:lnTo>
                    <a:pt x="49" y="356"/>
                  </a:lnTo>
                  <a:lnTo>
                    <a:pt x="75" y="381"/>
                  </a:lnTo>
                  <a:lnTo>
                    <a:pt x="107" y="405"/>
                  </a:lnTo>
                  <a:lnTo>
                    <a:pt x="141" y="420"/>
                  </a:lnTo>
                  <a:lnTo>
                    <a:pt x="177" y="429"/>
                  </a:lnTo>
                  <a:lnTo>
                    <a:pt x="216" y="434"/>
                  </a:lnTo>
                  <a:lnTo>
                    <a:pt x="1605" y="458"/>
                  </a:lnTo>
                  <a:lnTo>
                    <a:pt x="1644" y="456"/>
                  </a:lnTo>
                  <a:lnTo>
                    <a:pt x="1680" y="446"/>
                  </a:lnTo>
                  <a:lnTo>
                    <a:pt x="1714" y="430"/>
                  </a:lnTo>
                  <a:lnTo>
                    <a:pt x="1746" y="412"/>
                  </a:lnTo>
                  <a:lnTo>
                    <a:pt x="1774" y="385"/>
                  </a:lnTo>
                  <a:lnTo>
                    <a:pt x="1797" y="354"/>
                  </a:lnTo>
                  <a:lnTo>
                    <a:pt x="1813" y="318"/>
                  </a:lnTo>
                  <a:lnTo>
                    <a:pt x="1823" y="284"/>
                  </a:lnTo>
                  <a:lnTo>
                    <a:pt x="1828" y="247"/>
                  </a:lnTo>
                  <a:lnTo>
                    <a:pt x="1828" y="242"/>
                  </a:lnTo>
                  <a:lnTo>
                    <a:pt x="1825" y="203"/>
                  </a:lnTo>
                  <a:lnTo>
                    <a:pt x="1816" y="169"/>
                  </a:lnTo>
                  <a:lnTo>
                    <a:pt x="1801" y="135"/>
                  </a:lnTo>
                  <a:lnTo>
                    <a:pt x="1779" y="102"/>
                  </a:lnTo>
                  <a:lnTo>
                    <a:pt x="1753" y="77"/>
                  </a:lnTo>
                  <a:lnTo>
                    <a:pt x="1721" y="53"/>
                  </a:lnTo>
                  <a:lnTo>
                    <a:pt x="1687" y="38"/>
                  </a:lnTo>
                  <a:lnTo>
                    <a:pt x="1651" y="29"/>
                  </a:lnTo>
                  <a:lnTo>
                    <a:pt x="1612" y="24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996633"/>
            </a:solidFill>
            <a:ln cap="flat" cmpd="sng" w="11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2" name="Google Shape;172;p23"/>
            <p:cNvSpPr/>
            <p:nvPr/>
          </p:nvSpPr>
          <p:spPr>
            <a:xfrm>
              <a:off x="7010400" y="6119812"/>
              <a:ext cx="1822500" cy="357300"/>
            </a:xfrm>
            <a:prstGeom prst="roundRect">
              <a:avLst>
                <a:gd fmla="val 10617" name="adj"/>
              </a:avLst>
            </a:prstGeom>
            <a:solidFill>
              <a:srgbClr val="996633"/>
            </a:solidFill>
            <a:ln cap="flat" cmpd="sng" w="11100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idx="1" type="body"/>
          </p:nvPr>
        </p:nvSpPr>
        <p:spPr>
          <a:xfrm>
            <a:off x="763587" y="981075"/>
            <a:ext cx="7694700" cy="4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      Ev işleri ile uğraşmak, bazı tamiratlar, evin bakımı, ebeveynlere yardım vb.: </a:t>
            </a:r>
            <a:r>
              <a:rPr b="0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Bireylerin ilgi, istek, kişilik özellikleri ve yetenekleri doğrultusunda seçtikleri boş zaman değerlendirme yollarındandır. Kişisel doyumu artırır.   </a:t>
            </a:r>
            <a:endParaRPr/>
          </a:p>
          <a:p>
            <a:pPr indent="-382587" lvl="0" marL="447675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b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4.      Radyo dinlemek ve TV izlemek: </a:t>
            </a:r>
            <a:r>
              <a:rPr b="0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Boş zamanları değerlendirmek için, özellikle toplumumuzda sıkça başvurulan yollardandır. Kişileri eğlendirir ve dinlendirir. </a:t>
            </a:r>
            <a:endParaRPr/>
          </a:p>
        </p:txBody>
      </p:sp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idx="1" type="body"/>
          </p:nvPr>
        </p:nvSpPr>
        <p:spPr>
          <a:xfrm>
            <a:off x="457200" y="260350"/>
            <a:ext cx="8229600" cy="58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301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1" i="0" sz="3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5.      Spor faaliyetleri ile uğraşmak: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Bireyin biyolojik  ve psikolojik(bedensel  ve ruhsal ) gelişimini sağlayan  bir eylem biçimidir. Boş zaman değerlendirmede sıkça başvurulan yollardan birisidir.</a:t>
            </a:r>
            <a:endParaRPr/>
          </a:p>
        </p:txBody>
      </p:sp>
      <p:pic>
        <p:nvPicPr>
          <p:cNvPr descr="resim020" id="183" name="Google Shape;18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1637" y="4724400"/>
            <a:ext cx="443865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>
            <p:ph idx="1" type="body"/>
          </p:nvPr>
        </p:nvSpPr>
        <p:spPr>
          <a:xfrm>
            <a:off x="457200" y="1052512"/>
            <a:ext cx="8229600" cy="50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Müzik dinlemek veya bir enstrüman ile ilgilenmek: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Müzik dinlemek, konser vb. Etkinliklere katılmak ya da bir enstrüman çalmak şeklinde gerçekleştirilir. Özellikle müzik dinlemek bireylerin yaygın olarak kullandıkları bir boş zaman değerlendirme aracıdır.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>
            <p:ph idx="1" type="body"/>
          </p:nvPr>
        </p:nvSpPr>
        <p:spPr>
          <a:xfrm>
            <a:off x="457200" y="765175"/>
            <a:ext cx="8229600" cy="53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7.      Tiyatro ve sinemaya  gitmek: 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Görsel yolların başında  gelmekte  ve boş zamanları  doldurmaktadır. Kişisel gelişime ve ruhun beslenmesine yardımcı olur. Yaratıcılığı geliştirir.  </a:t>
            </a:r>
            <a:endParaRPr/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b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      Temiz havası olan yerlerde kır gezileri, yürüyüşler yapmak: 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Bireyin fiziksel ve psikolojik(bedensel  ve ruhsal ) gelişimini sağlayan  bir eylem biçimidir. Sosyalleşmeyi geliştirir.</a:t>
            </a:r>
            <a:endParaRPr/>
          </a:p>
        </p:txBody>
      </p:sp>
    </p:spTree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/>
          <p:nvPr>
            <p:ph idx="1" type="body"/>
          </p:nvPr>
        </p:nvSpPr>
        <p:spPr>
          <a:xfrm>
            <a:off x="457200" y="476250"/>
            <a:ext cx="8229600" cy="56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9.      Sanatsal faaliyetlerle uğraşmak (resim yapmak vb.): 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Resim, heykel, dans vb. aktivitelerle uğraşmak kişisel gelişime katkıda bulunur. Kişisel doyumu artırır.</a:t>
            </a:r>
            <a:endParaRPr/>
          </a:p>
          <a:p>
            <a:pPr indent="-382587" lvl="0" marL="44767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b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10.    Zekâ oyunları oynamak: 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Bilişsel gelişmeyi sağlar. Zihinsel egzersizler yapmayı sağlar. Kişisel doyumu artırır.</a:t>
            </a:r>
            <a:endParaRPr/>
          </a:p>
          <a:p>
            <a:pPr indent="-382587" lvl="0" marL="44767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11.    El sanatları:</a:t>
            </a: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El beceri ve değerlendirmesine dayalı eylemlerdir. Yalnız buradaki  el sanatları mesleksel olmayıp bir boş zaman değerlendirmesi olan  uğraşlardır.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/>
          <p:nvPr>
            <p:ph idx="1" type="body"/>
          </p:nvPr>
        </p:nvSpPr>
        <p:spPr>
          <a:xfrm>
            <a:off x="457200" y="1989137"/>
            <a:ext cx="7931100" cy="41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b="0" i="0" lang="tr-TR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İnsan öğrendiklerinin % 75’ini bir hafta içerisinde, % 66’sını bir gün içerisinde, % 54’ünü de bir saat içerisinde unutur. Unutmayı önlemenin en iyi yolu yapılan tekrarlardır. Özellikle geçmiş konulardan çok fazla hatası çıkan öğrenciler genel tekrara ağırlık vermelidir.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/>
          <p:nvPr>
            <p:ph idx="4294967295" type="title"/>
          </p:nvPr>
        </p:nvSpPr>
        <p:spPr>
          <a:xfrm>
            <a:off x="457200" y="244475"/>
            <a:ext cx="8229600" cy="15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6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Century Gothic"/>
              <a:buNone/>
            </a:pPr>
            <a:r>
              <a:rPr b="1" i="0" lang="tr-TR" sz="380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Başarının Önündeki </a:t>
            </a:r>
            <a:br>
              <a:rPr b="1" i="0" lang="tr-TR" sz="380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tr-TR" sz="380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Engeller</a:t>
            </a:r>
            <a:endParaRPr/>
          </a:p>
        </p:txBody>
      </p:sp>
      <p:sp>
        <p:nvSpPr>
          <p:cNvPr id="209" name="Google Shape;209;p30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b="0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i="0" lang="tr-TR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Güvensizlik ve Hedeften Sapma</a:t>
            </a:r>
            <a:endParaRPr/>
          </a:p>
        </p:txBody>
      </p:sp>
      <p:grpSp>
        <p:nvGrpSpPr>
          <p:cNvPr id="210" name="Google Shape;210;p30"/>
          <p:cNvGrpSpPr/>
          <p:nvPr/>
        </p:nvGrpSpPr>
        <p:grpSpPr>
          <a:xfrm>
            <a:off x="1042987" y="1125458"/>
            <a:ext cx="6940550" cy="4260745"/>
            <a:chOff x="1136650" y="2667000"/>
            <a:chExt cx="6940550" cy="3575050"/>
          </a:xfrm>
        </p:grpSpPr>
        <p:grpSp>
          <p:nvGrpSpPr>
            <p:cNvPr id="211" name="Google Shape;211;p30"/>
            <p:cNvGrpSpPr/>
            <p:nvPr/>
          </p:nvGrpSpPr>
          <p:grpSpPr>
            <a:xfrm>
              <a:off x="1524000" y="4191000"/>
              <a:ext cx="6553200" cy="2051050"/>
              <a:chOff x="1981200" y="2438400"/>
              <a:chExt cx="6553200" cy="2051050"/>
            </a:xfrm>
          </p:grpSpPr>
          <p:sp>
            <p:nvSpPr>
              <p:cNvPr id="212" name="Google Shape;212;p30"/>
              <p:cNvSpPr/>
              <p:nvPr/>
            </p:nvSpPr>
            <p:spPr>
              <a:xfrm>
                <a:off x="4572000" y="2438400"/>
                <a:ext cx="3962400" cy="1676400"/>
              </a:xfrm>
              <a:prstGeom prst="wedgeEllipseCallout">
                <a:avLst>
                  <a:gd fmla="val -4526" name="adj1"/>
                  <a:gd fmla="val 17734" name="adj2"/>
                </a:avLst>
              </a:prstGeom>
              <a:solidFill>
                <a:schemeClr val="lt1"/>
              </a:solidFill>
              <a:ln cap="flat" cmpd="sng" w="9525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200"/>
                  <a:buFont typeface="Tahoma"/>
                  <a:buNone/>
                </a:pPr>
                <a:r>
                  <a:t/>
                </a:r>
                <a:endParaRPr b="0" i="0" sz="2200" u="none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2400"/>
                  <a:buFont typeface="Comic Sans MS"/>
                  <a:buNone/>
                </a:pPr>
                <a:r>
                  <a:rPr b="1" i="0" lang="tr-TR" sz="2400" u="none">
                    <a:solidFill>
                      <a:schemeClr val="accent2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Galiba başaramayacağım</a:t>
                </a:r>
                <a:r>
                  <a:rPr b="0" i="0" lang="tr-TR" sz="2400" u="none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</a:t>
                </a:r>
                <a:endParaRPr/>
              </a:p>
            </p:txBody>
          </p:sp>
          <p:pic>
            <p:nvPicPr>
              <p:cNvPr descr="CARTE062" id="213" name="Google Shape;213;p3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981200" y="2895600"/>
                <a:ext cx="1800225" cy="15938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4" name="Google Shape;214;p30"/>
            <p:cNvSpPr txBox="1"/>
            <p:nvPr/>
          </p:nvSpPr>
          <p:spPr>
            <a:xfrm>
              <a:off x="1136650" y="2667000"/>
              <a:ext cx="20130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xmlns:r="http://schemas.openxmlformats.org/officeDocument/2006/relationships" name="6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5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7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3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8_Canlı">
  <a:themeElements>
    <a:clrScheme name="Canlı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